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2192000" cy="6858000"/>
  <p:notesSz cx="6858000" cy="9144000"/>
  <p:defaultTextStyle>
    <a:defPPr>
      <a:defRPr lang="es-P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92" d="100"/>
          <a:sy n="92" d="100"/>
        </p:scale>
        <p:origin x="49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4FEE2-D363-4312-8E64-56DA54CD2D17}" type="datetimeFigureOut">
              <a:rPr lang="es-PA" smtClean="0"/>
              <a:t>03/14/2022</a:t>
            </a:fld>
            <a:endParaRPr lang="es-P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4CACA2-E000-4E02-B9E6-B4ADFCB8B57B}" type="slidenum">
              <a:rPr lang="es-PA" smtClean="0"/>
              <a:t>‹Nº›</a:t>
            </a:fld>
            <a:endParaRPr lang="es-PA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014293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 panorámic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4FEE2-D363-4312-8E64-56DA54CD2D17}" type="datetimeFigureOut">
              <a:rPr lang="es-PA" smtClean="0"/>
              <a:t>03/14/2022</a:t>
            </a:fld>
            <a:endParaRPr lang="es-P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4CACA2-E000-4E02-B9E6-B4ADFCB8B57B}" type="slidenum">
              <a:rPr lang="es-PA" smtClean="0"/>
              <a:t>‹Nº›</a:t>
            </a:fld>
            <a:endParaRPr lang="es-PA"/>
          </a:p>
        </p:txBody>
      </p:sp>
    </p:spTree>
    <p:extLst>
      <p:ext uri="{BB962C8B-B14F-4D97-AF65-F5344CB8AC3E}">
        <p14:creationId xmlns:p14="http://schemas.microsoft.com/office/powerpoint/2010/main" val="41099688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4FEE2-D363-4312-8E64-56DA54CD2D17}" type="datetimeFigureOut">
              <a:rPr lang="es-PA" smtClean="0"/>
              <a:t>03/14/2022</a:t>
            </a:fld>
            <a:endParaRPr lang="es-P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4CACA2-E000-4E02-B9E6-B4ADFCB8B57B}" type="slidenum">
              <a:rPr lang="es-PA" smtClean="0"/>
              <a:t>‹Nº›</a:t>
            </a:fld>
            <a:endParaRPr lang="es-PA"/>
          </a:p>
        </p:txBody>
      </p:sp>
    </p:spTree>
    <p:extLst>
      <p:ext uri="{BB962C8B-B14F-4D97-AF65-F5344CB8AC3E}">
        <p14:creationId xmlns:p14="http://schemas.microsoft.com/office/powerpoint/2010/main" val="31927839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4FEE2-D363-4312-8E64-56DA54CD2D17}" type="datetimeFigureOut">
              <a:rPr lang="es-PA" smtClean="0"/>
              <a:t>03/14/2022</a:t>
            </a:fld>
            <a:endParaRPr lang="es-P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4CACA2-E000-4E02-B9E6-B4ADFCB8B57B}" type="slidenum">
              <a:rPr lang="es-PA" smtClean="0"/>
              <a:t>‹Nº›</a:t>
            </a:fld>
            <a:endParaRPr lang="es-PA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52296587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4FEE2-D363-4312-8E64-56DA54CD2D17}" type="datetimeFigureOut">
              <a:rPr lang="es-PA" smtClean="0"/>
              <a:t>03/14/2022</a:t>
            </a:fld>
            <a:endParaRPr lang="es-P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4CACA2-E000-4E02-B9E6-B4ADFCB8B57B}" type="slidenum">
              <a:rPr lang="es-PA" smtClean="0"/>
              <a:t>‹Nº›</a:t>
            </a:fld>
            <a:endParaRPr lang="es-PA"/>
          </a:p>
        </p:txBody>
      </p:sp>
    </p:spTree>
    <p:extLst>
      <p:ext uri="{BB962C8B-B14F-4D97-AF65-F5344CB8AC3E}">
        <p14:creationId xmlns:p14="http://schemas.microsoft.com/office/powerpoint/2010/main" val="5712021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4FEE2-D363-4312-8E64-56DA54CD2D17}" type="datetimeFigureOut">
              <a:rPr lang="es-PA" smtClean="0"/>
              <a:t>03/14/2022</a:t>
            </a:fld>
            <a:endParaRPr lang="es-P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4CACA2-E000-4E02-B9E6-B4ADFCB8B57B}" type="slidenum">
              <a:rPr lang="es-PA" smtClean="0"/>
              <a:t>‹Nº›</a:t>
            </a:fld>
            <a:endParaRPr lang="es-PA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65239806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4FEE2-D363-4312-8E64-56DA54CD2D17}" type="datetimeFigureOut">
              <a:rPr lang="es-PA" smtClean="0"/>
              <a:t>03/14/2022</a:t>
            </a:fld>
            <a:endParaRPr lang="es-P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4CACA2-E000-4E02-B9E6-B4ADFCB8B57B}" type="slidenum">
              <a:rPr lang="es-PA" smtClean="0"/>
              <a:t>‹Nº›</a:t>
            </a:fld>
            <a:endParaRPr lang="es-PA"/>
          </a:p>
        </p:txBody>
      </p:sp>
    </p:spTree>
    <p:extLst>
      <p:ext uri="{BB962C8B-B14F-4D97-AF65-F5344CB8AC3E}">
        <p14:creationId xmlns:p14="http://schemas.microsoft.com/office/powerpoint/2010/main" val="309108978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4FEE2-D363-4312-8E64-56DA54CD2D17}" type="datetimeFigureOut">
              <a:rPr lang="es-PA" smtClean="0"/>
              <a:t>03/14/2022</a:t>
            </a:fld>
            <a:endParaRPr lang="es-P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4CACA2-E000-4E02-B9E6-B4ADFCB8B57B}" type="slidenum">
              <a:rPr lang="es-PA" smtClean="0"/>
              <a:t>‹Nº›</a:t>
            </a:fld>
            <a:endParaRPr lang="es-PA"/>
          </a:p>
        </p:txBody>
      </p:sp>
    </p:spTree>
    <p:extLst>
      <p:ext uri="{BB962C8B-B14F-4D97-AF65-F5344CB8AC3E}">
        <p14:creationId xmlns:p14="http://schemas.microsoft.com/office/powerpoint/2010/main" val="120138310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4FEE2-D363-4312-8E64-56DA54CD2D17}" type="datetimeFigureOut">
              <a:rPr lang="es-PA" smtClean="0"/>
              <a:t>03/14/2022</a:t>
            </a:fld>
            <a:endParaRPr lang="es-P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4CACA2-E000-4E02-B9E6-B4ADFCB8B57B}" type="slidenum">
              <a:rPr lang="es-PA" smtClean="0"/>
              <a:t>‹Nº›</a:t>
            </a:fld>
            <a:endParaRPr lang="es-PA"/>
          </a:p>
        </p:txBody>
      </p:sp>
    </p:spTree>
    <p:extLst>
      <p:ext uri="{BB962C8B-B14F-4D97-AF65-F5344CB8AC3E}">
        <p14:creationId xmlns:p14="http://schemas.microsoft.com/office/powerpoint/2010/main" val="7500027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4FEE2-D363-4312-8E64-56DA54CD2D17}" type="datetimeFigureOut">
              <a:rPr lang="es-PA" smtClean="0"/>
              <a:t>03/14/2022</a:t>
            </a:fld>
            <a:endParaRPr lang="es-P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4CACA2-E000-4E02-B9E6-B4ADFCB8B57B}" type="slidenum">
              <a:rPr lang="es-PA" smtClean="0"/>
              <a:t>‹Nº›</a:t>
            </a:fld>
            <a:endParaRPr lang="es-PA"/>
          </a:p>
        </p:txBody>
      </p:sp>
    </p:spTree>
    <p:extLst>
      <p:ext uri="{BB962C8B-B14F-4D97-AF65-F5344CB8AC3E}">
        <p14:creationId xmlns:p14="http://schemas.microsoft.com/office/powerpoint/2010/main" val="19989257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4FEE2-D363-4312-8E64-56DA54CD2D17}" type="datetimeFigureOut">
              <a:rPr lang="es-PA" smtClean="0"/>
              <a:t>03/14/2022</a:t>
            </a:fld>
            <a:endParaRPr lang="es-P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4CACA2-E000-4E02-B9E6-B4ADFCB8B57B}" type="slidenum">
              <a:rPr lang="es-PA" smtClean="0"/>
              <a:t>‹Nº›</a:t>
            </a:fld>
            <a:endParaRPr lang="es-PA"/>
          </a:p>
        </p:txBody>
      </p:sp>
    </p:spTree>
    <p:extLst>
      <p:ext uri="{BB962C8B-B14F-4D97-AF65-F5344CB8AC3E}">
        <p14:creationId xmlns:p14="http://schemas.microsoft.com/office/powerpoint/2010/main" val="30972944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4FEE2-D363-4312-8E64-56DA54CD2D17}" type="datetimeFigureOut">
              <a:rPr lang="es-PA" smtClean="0"/>
              <a:t>03/14/2022</a:t>
            </a:fld>
            <a:endParaRPr lang="es-P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4CACA2-E000-4E02-B9E6-B4ADFCB8B57B}" type="slidenum">
              <a:rPr lang="es-PA" smtClean="0"/>
              <a:t>‹Nº›</a:t>
            </a:fld>
            <a:endParaRPr lang="es-PA"/>
          </a:p>
        </p:txBody>
      </p:sp>
    </p:spTree>
    <p:extLst>
      <p:ext uri="{BB962C8B-B14F-4D97-AF65-F5344CB8AC3E}">
        <p14:creationId xmlns:p14="http://schemas.microsoft.com/office/powerpoint/2010/main" val="15439166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4FEE2-D363-4312-8E64-56DA54CD2D17}" type="datetimeFigureOut">
              <a:rPr lang="es-PA" smtClean="0"/>
              <a:t>03/14/2022</a:t>
            </a:fld>
            <a:endParaRPr lang="es-P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4CACA2-E000-4E02-B9E6-B4ADFCB8B57B}" type="slidenum">
              <a:rPr lang="es-PA" smtClean="0"/>
              <a:t>‹Nº›</a:t>
            </a:fld>
            <a:endParaRPr lang="es-PA"/>
          </a:p>
        </p:txBody>
      </p:sp>
    </p:spTree>
    <p:extLst>
      <p:ext uri="{BB962C8B-B14F-4D97-AF65-F5344CB8AC3E}">
        <p14:creationId xmlns:p14="http://schemas.microsoft.com/office/powerpoint/2010/main" val="23962182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4FEE2-D363-4312-8E64-56DA54CD2D17}" type="datetimeFigureOut">
              <a:rPr lang="es-PA" smtClean="0"/>
              <a:t>03/14/2022</a:t>
            </a:fld>
            <a:endParaRPr lang="es-P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4CACA2-E000-4E02-B9E6-B4ADFCB8B57B}" type="slidenum">
              <a:rPr lang="es-PA" smtClean="0"/>
              <a:t>‹Nº›</a:t>
            </a:fld>
            <a:endParaRPr lang="es-PA"/>
          </a:p>
        </p:txBody>
      </p:sp>
    </p:spTree>
    <p:extLst>
      <p:ext uri="{BB962C8B-B14F-4D97-AF65-F5344CB8AC3E}">
        <p14:creationId xmlns:p14="http://schemas.microsoft.com/office/powerpoint/2010/main" val="16454372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4FEE2-D363-4312-8E64-56DA54CD2D17}" type="datetimeFigureOut">
              <a:rPr lang="es-PA" smtClean="0"/>
              <a:t>03/14/2022</a:t>
            </a:fld>
            <a:endParaRPr lang="es-P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4CACA2-E000-4E02-B9E6-B4ADFCB8B57B}" type="slidenum">
              <a:rPr lang="es-PA" smtClean="0"/>
              <a:t>‹Nº›</a:t>
            </a:fld>
            <a:endParaRPr lang="es-PA"/>
          </a:p>
        </p:txBody>
      </p:sp>
    </p:spTree>
    <p:extLst>
      <p:ext uri="{BB962C8B-B14F-4D97-AF65-F5344CB8AC3E}">
        <p14:creationId xmlns:p14="http://schemas.microsoft.com/office/powerpoint/2010/main" val="33624424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4FEE2-D363-4312-8E64-56DA54CD2D17}" type="datetimeFigureOut">
              <a:rPr lang="es-PA" smtClean="0"/>
              <a:t>03/14/2022</a:t>
            </a:fld>
            <a:endParaRPr lang="es-P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4CACA2-E000-4E02-B9E6-B4ADFCB8B57B}" type="slidenum">
              <a:rPr lang="es-PA" smtClean="0"/>
              <a:t>‹Nº›</a:t>
            </a:fld>
            <a:endParaRPr lang="es-PA"/>
          </a:p>
        </p:txBody>
      </p:sp>
    </p:spTree>
    <p:extLst>
      <p:ext uri="{BB962C8B-B14F-4D97-AF65-F5344CB8AC3E}">
        <p14:creationId xmlns:p14="http://schemas.microsoft.com/office/powerpoint/2010/main" val="11768954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4FEE2-D363-4312-8E64-56DA54CD2D17}" type="datetimeFigureOut">
              <a:rPr lang="es-PA" smtClean="0"/>
              <a:t>03/14/2022</a:t>
            </a:fld>
            <a:endParaRPr lang="es-P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4CACA2-E000-4E02-B9E6-B4ADFCB8B57B}" type="slidenum">
              <a:rPr lang="es-PA" smtClean="0"/>
              <a:t>‹Nº›</a:t>
            </a:fld>
            <a:endParaRPr lang="es-PA"/>
          </a:p>
        </p:txBody>
      </p:sp>
    </p:spTree>
    <p:extLst>
      <p:ext uri="{BB962C8B-B14F-4D97-AF65-F5344CB8AC3E}">
        <p14:creationId xmlns:p14="http://schemas.microsoft.com/office/powerpoint/2010/main" val="21054914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EBD4FEE2-D363-4312-8E64-56DA54CD2D17}" type="datetimeFigureOut">
              <a:rPr lang="es-PA" smtClean="0"/>
              <a:t>03/14/2022</a:t>
            </a:fld>
            <a:endParaRPr lang="es-P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s-P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4A4CACA2-E000-4E02-B9E6-B4ADFCB8B57B}" type="slidenum">
              <a:rPr lang="es-PA" smtClean="0"/>
              <a:t>‹Nº›</a:t>
            </a:fld>
            <a:endParaRPr lang="es-PA"/>
          </a:p>
        </p:txBody>
      </p:sp>
    </p:spTree>
    <p:extLst>
      <p:ext uri="{BB962C8B-B14F-4D97-AF65-F5344CB8AC3E}">
        <p14:creationId xmlns:p14="http://schemas.microsoft.com/office/powerpoint/2010/main" val="83071782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Imagen 1" descr="Congreso nacional e internacional sobre etnomatemática y etnolingüística  2022 - YouTub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4763" y="958340"/>
            <a:ext cx="5683827" cy="39600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29853769"/>
      </p:ext>
    </p:extLst>
  </p:cSld>
  <p:clrMapOvr>
    <a:masterClrMapping/>
  </p:clrMapOvr>
</p:sld>
</file>

<file path=ppt/theme/theme1.xml><?xml version="1.0" encoding="utf-8"?>
<a:theme xmlns:a="http://schemas.openxmlformats.org/drawingml/2006/main" name="Sector">
  <a:themeElements>
    <a:clrScheme name="Sector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ector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ector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0</TotalTime>
  <Words>0</Words>
  <Application>Microsoft Office PowerPoint</Application>
  <PresentationFormat>Panorámica</PresentationFormat>
  <Paragraphs>0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4" baseType="lpstr">
      <vt:lpstr>Century Gothic</vt:lpstr>
      <vt:lpstr>Wingdings 3</vt:lpstr>
      <vt:lpstr>Sector</vt:lpstr>
      <vt:lpstr>Presentación de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YISELA ARROCHA</dc:creator>
  <cp:lastModifiedBy>YISELA ARROCHA</cp:lastModifiedBy>
  <cp:revision>1</cp:revision>
  <dcterms:created xsi:type="dcterms:W3CDTF">2022-03-14T16:37:17Z</dcterms:created>
  <dcterms:modified xsi:type="dcterms:W3CDTF">2022-03-14T16:37:46Z</dcterms:modified>
</cp:coreProperties>
</file>