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42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10996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92783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2965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571202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2398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091089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201383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750002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9892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09729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543916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9621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64543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6244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76895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105491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BD4FEE2-D363-4312-8E64-56DA54CD2D17}" type="datetimeFigureOut">
              <a:rPr lang="es-PA" smtClean="0"/>
              <a:t>03/14/2022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A4CACA2-E000-4E02-B9E6-B4ADFCB8B57B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830717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" descr="Congreso nacional e internacional sobre etnomatemática y etnolingüística  2022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763" y="958340"/>
            <a:ext cx="5683827" cy="3960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853769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Sector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YISELA ARROCHA</dc:creator>
  <cp:lastModifiedBy>YISELA ARROCHA</cp:lastModifiedBy>
  <cp:revision>1</cp:revision>
  <dcterms:created xsi:type="dcterms:W3CDTF">2022-03-14T16:37:17Z</dcterms:created>
  <dcterms:modified xsi:type="dcterms:W3CDTF">2022-03-14T16:37:46Z</dcterms:modified>
</cp:coreProperties>
</file>