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P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1" autoAdjust="0"/>
    <p:restoredTop sz="94660"/>
  </p:normalViewPr>
  <p:slideViewPr>
    <p:cSldViewPr snapToGrid="0">
      <p:cViewPr varScale="1">
        <p:scale>
          <a:sx n="90" d="100"/>
          <a:sy n="90" d="100"/>
        </p:scale>
        <p:origin x="5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230305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5765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8902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82775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01482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28072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985232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767578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808550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82523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A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020725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7BE80-EA0D-4C3D-9588-AE40655EA743}" type="datetimeFigureOut">
              <a:rPr lang="es-PA" smtClean="0"/>
              <a:t>03/11/2022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2243D-CC7D-430C-BCF9-EDE081DCDA91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403355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onferencia: &quot;La Guerra en Ucrania. Hacia una nueva edad geopolítica&quot; - 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1991" y="-116958"/>
            <a:ext cx="14186491" cy="724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3372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YISELA ARROCHA</dc:creator>
  <cp:lastModifiedBy>YISELA ARROCHA</cp:lastModifiedBy>
  <cp:revision>1</cp:revision>
  <dcterms:created xsi:type="dcterms:W3CDTF">2022-03-11T23:11:19Z</dcterms:created>
  <dcterms:modified xsi:type="dcterms:W3CDTF">2022-03-11T23:11:36Z</dcterms:modified>
</cp:coreProperties>
</file>